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  <p:sldId id="301" r:id="rId3"/>
    <p:sldId id="302" r:id="rId4"/>
    <p:sldId id="30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0D18-8D93-41DC-B2D2-7357AE57A2CF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7117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A7286-7A16-4BC0-BB88-740B462DABF2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09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C7C2-E0F2-419F-A9B8-51703AC2827C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64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FAA12-E6FF-4DAB-A772-983C2AA0881E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5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07AB6-4BB7-4C3A-B052-E02A7F69FA39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658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88E29-0BAC-480D-A480-0B267C1A1E1C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961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1F9FF-24F3-46FD-896D-6F48002AEC93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482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210B6-7AAA-4F2C-9FDB-7C6BB930A74C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77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23892-8079-42C9-ADA9-A978777E1914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6178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A270-CFA6-4ADE-A04C-5D4667ECAEA5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356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8D91D-87C7-4130-9792-4B4806B6C285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577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83EEE1-F7A3-46A9-B0A8-5D0AF86BB8F6}" type="datetime1">
              <a:rPr lang="en-US" smtClean="0"/>
              <a:t>9/21/2020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400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855488" y="176858"/>
            <a:ext cx="5020173" cy="6504285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138688" y="176858"/>
            <a:ext cx="5029477" cy="6504285"/>
          </a:xfrm>
          <a:prstGeom prst="rect">
            <a:avLst/>
          </a:prstGeom>
        </p:spPr>
      </p:pic>
      <p:sp>
        <p:nvSpPr>
          <p:cNvPr id="5" name="AutoShape 5"/>
          <p:cNvSpPr/>
          <p:nvPr/>
        </p:nvSpPr>
        <p:spPr>
          <a:xfrm>
            <a:off x="1" y="0"/>
            <a:ext cx="262903" cy="6858000"/>
          </a:xfrm>
          <a:prstGeom prst="rect">
            <a:avLst/>
          </a:prstGeom>
          <a:solidFill>
            <a:srgbClr val="1F1B48"/>
          </a:solidFill>
        </p:spPr>
      </p:sp>
      <p:sp>
        <p:nvSpPr>
          <p:cNvPr id="6" name="AutoShape 6"/>
          <p:cNvSpPr/>
          <p:nvPr/>
        </p:nvSpPr>
        <p:spPr>
          <a:xfrm>
            <a:off x="11929097" y="0"/>
            <a:ext cx="262903" cy="6858000"/>
          </a:xfrm>
          <a:prstGeom prst="rect">
            <a:avLst/>
          </a:prstGeom>
          <a:solidFill>
            <a:srgbClr val="1F1B48"/>
          </a:solidFill>
        </p:spPr>
      </p:sp>
      <p:sp>
        <p:nvSpPr>
          <p:cNvPr id="15" name="Slide Number Placeholder 11">
            <a:extLst>
              <a:ext uri="{FF2B5EF4-FFF2-40B4-BE49-F238E27FC236}">
                <a16:creationId xmlns:a16="http://schemas.microsoft.com/office/drawing/2014/main" id="{E71348B4-7C28-469A-88F9-F70913481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7377" y="6527800"/>
            <a:ext cx="1422400" cy="243417"/>
          </a:xfrm>
        </p:spPr>
        <p:txBody>
          <a:bodyPr vert="horz" lIns="60960" tIns="30480" rIns="60960" bIns="30480" rtlCol="0" anchor="ctr"/>
          <a:lstStyle/>
          <a:p>
            <a:pPr defTabSz="609630"/>
            <a:fld id="{B6F15528-21DE-4FAA-801E-634DDDAF4B2B}" type="slidenum">
              <a:rPr lang="en-US">
                <a:solidFill>
                  <a:prstClr val="black">
                    <a:tint val="75000"/>
                  </a:prstClr>
                </a:solidFill>
                <a:latin typeface="Calibri"/>
              </a:rPr>
              <a:pPr defTabSz="609630"/>
              <a:t>1</a:t>
            </a:fld>
            <a:endParaRPr lang="en-US" dirty="0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37816" y="163161"/>
            <a:ext cx="5044503" cy="6531679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077987" y="163161"/>
            <a:ext cx="5044991" cy="6531679"/>
          </a:xfrm>
          <a:prstGeom prst="rect">
            <a:avLst/>
          </a:prstGeom>
        </p:spPr>
      </p:pic>
      <p:sp>
        <p:nvSpPr>
          <p:cNvPr id="5" name="AutoShape 5"/>
          <p:cNvSpPr/>
          <p:nvPr/>
        </p:nvSpPr>
        <p:spPr>
          <a:xfrm>
            <a:off x="11929097" y="0"/>
            <a:ext cx="262903" cy="6858000"/>
          </a:xfrm>
          <a:prstGeom prst="rect">
            <a:avLst/>
          </a:prstGeom>
          <a:solidFill>
            <a:srgbClr val="1F1B48"/>
          </a:solidFill>
        </p:spPr>
      </p:sp>
      <p:sp>
        <p:nvSpPr>
          <p:cNvPr id="6" name="AutoShape 6"/>
          <p:cNvSpPr/>
          <p:nvPr/>
        </p:nvSpPr>
        <p:spPr>
          <a:xfrm>
            <a:off x="1" y="0"/>
            <a:ext cx="262903" cy="6858000"/>
          </a:xfrm>
          <a:prstGeom prst="rect">
            <a:avLst/>
          </a:prstGeom>
          <a:solidFill>
            <a:srgbClr val="1F1B48"/>
          </a:solidFill>
        </p:spPr>
      </p:sp>
      <p:sp>
        <p:nvSpPr>
          <p:cNvPr id="15" name="Slide Number Placeholder 11">
            <a:extLst>
              <a:ext uri="{FF2B5EF4-FFF2-40B4-BE49-F238E27FC236}">
                <a16:creationId xmlns:a16="http://schemas.microsoft.com/office/drawing/2014/main" id="{B9F3DFDD-9A7D-493F-984A-FCAEDE08F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7377" y="6527800"/>
            <a:ext cx="1422400" cy="243417"/>
          </a:xfrm>
        </p:spPr>
        <p:txBody>
          <a:bodyPr vert="horz" lIns="60960" tIns="30480" rIns="60960" bIns="30480" rtlCol="0" anchor="ctr"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939924" y="151977"/>
            <a:ext cx="5059677" cy="6554047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096000" y="1"/>
            <a:ext cx="5059677" cy="6554047"/>
          </a:xfrm>
          <a:prstGeom prst="rect">
            <a:avLst/>
          </a:prstGeom>
        </p:spPr>
      </p:pic>
      <p:sp>
        <p:nvSpPr>
          <p:cNvPr id="5" name="AutoShape 5"/>
          <p:cNvSpPr/>
          <p:nvPr/>
        </p:nvSpPr>
        <p:spPr>
          <a:xfrm>
            <a:off x="1" y="0"/>
            <a:ext cx="262903" cy="6858000"/>
          </a:xfrm>
          <a:prstGeom prst="rect">
            <a:avLst/>
          </a:prstGeom>
          <a:solidFill>
            <a:srgbClr val="1F1B48"/>
          </a:solidFill>
        </p:spPr>
      </p:sp>
      <p:sp>
        <p:nvSpPr>
          <p:cNvPr id="6" name="AutoShape 6"/>
          <p:cNvSpPr/>
          <p:nvPr/>
        </p:nvSpPr>
        <p:spPr>
          <a:xfrm>
            <a:off x="11929097" y="0"/>
            <a:ext cx="262903" cy="6858000"/>
          </a:xfrm>
          <a:prstGeom prst="rect">
            <a:avLst/>
          </a:prstGeom>
          <a:solidFill>
            <a:srgbClr val="1F1B48"/>
          </a:solidFill>
        </p:spPr>
      </p:sp>
      <p:sp>
        <p:nvSpPr>
          <p:cNvPr id="15" name="Slide Number Placeholder 11">
            <a:extLst>
              <a:ext uri="{FF2B5EF4-FFF2-40B4-BE49-F238E27FC236}">
                <a16:creationId xmlns:a16="http://schemas.microsoft.com/office/drawing/2014/main" id="{36E70400-9139-4613-B2AF-0D2FCBD81E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7377" y="6527800"/>
            <a:ext cx="1422400" cy="243417"/>
          </a:xfrm>
        </p:spPr>
        <p:txBody>
          <a:bodyPr vert="horz" lIns="60960" tIns="30480" rIns="60960" bIns="30480" rtlCol="0" anchor="ctr"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014762" y="134041"/>
            <a:ext cx="5081238" cy="6589919"/>
          </a:xfrm>
          <a:prstGeom prst="rect">
            <a:avLst/>
          </a:prstGeom>
        </p:spPr>
      </p:pic>
      <p:pic>
        <p:nvPicPr>
          <p:cNvPr id="3" name="Picture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6306515" y="134041"/>
            <a:ext cx="5081238" cy="6589919"/>
          </a:xfrm>
          <a:prstGeom prst="rect">
            <a:avLst/>
          </a:prstGeom>
        </p:spPr>
      </p:pic>
      <p:sp>
        <p:nvSpPr>
          <p:cNvPr id="5" name="AutoShape 5"/>
          <p:cNvSpPr/>
          <p:nvPr/>
        </p:nvSpPr>
        <p:spPr>
          <a:xfrm>
            <a:off x="1" y="0"/>
            <a:ext cx="262903" cy="6858000"/>
          </a:xfrm>
          <a:prstGeom prst="rect">
            <a:avLst/>
          </a:prstGeom>
          <a:solidFill>
            <a:srgbClr val="1F1B48"/>
          </a:solidFill>
        </p:spPr>
      </p:sp>
      <p:sp>
        <p:nvSpPr>
          <p:cNvPr id="6" name="AutoShape 6"/>
          <p:cNvSpPr/>
          <p:nvPr/>
        </p:nvSpPr>
        <p:spPr>
          <a:xfrm>
            <a:off x="11929097" y="0"/>
            <a:ext cx="262903" cy="6858000"/>
          </a:xfrm>
          <a:prstGeom prst="rect">
            <a:avLst/>
          </a:prstGeom>
          <a:solidFill>
            <a:srgbClr val="1F1B48"/>
          </a:solidFill>
        </p:spPr>
      </p:sp>
      <p:sp>
        <p:nvSpPr>
          <p:cNvPr id="15" name="Slide Number Placeholder 11">
            <a:extLst>
              <a:ext uri="{FF2B5EF4-FFF2-40B4-BE49-F238E27FC236}">
                <a16:creationId xmlns:a16="http://schemas.microsoft.com/office/drawing/2014/main" id="{75484ABF-0534-4588-A263-3FCAFBA8E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687377" y="6527800"/>
            <a:ext cx="1422400" cy="243417"/>
          </a:xfrm>
        </p:spPr>
        <p:txBody>
          <a:bodyPr vert="horz" lIns="60960" tIns="30480" rIns="60960" bIns="30480" rtlCol="0" anchor="ctr"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pan dir="u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</Words>
  <Application>Microsoft Office PowerPoint</Application>
  <PresentationFormat>Widescreen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Shalin Naidoo</dc:creator>
  <cp:lastModifiedBy>Shalin Naidoo</cp:lastModifiedBy>
  <cp:revision>1</cp:revision>
  <dcterms:created xsi:type="dcterms:W3CDTF">2020-09-21T20:55:12Z</dcterms:created>
  <dcterms:modified xsi:type="dcterms:W3CDTF">2020-09-21T21:04:33Z</dcterms:modified>
</cp:coreProperties>
</file>